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es-ES_trad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9"/>
    <p:restoredTop sz="94697"/>
  </p:normalViewPr>
  <p:slideViewPr>
    <p:cSldViewPr snapToGrid="0" snapToObjects="1">
      <p:cViewPr varScale="1">
        <p:scale>
          <a:sx n="250" d="100"/>
          <a:sy n="250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812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162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44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866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838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9004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957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787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249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64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87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6C0EE-90A4-A24D-8653-CB2BF0FE5A80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C3E39-16F4-714D-9553-E6CDD4F9580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815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57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5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6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6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6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0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9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8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1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0</Words>
  <Application>Microsoft Macintosh PowerPoint</Application>
  <PresentationFormat>Presentación en pantalla (16:9)</PresentationFormat>
  <Paragraphs>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4</cp:revision>
  <dcterms:created xsi:type="dcterms:W3CDTF">2019-02-18T13:52:42Z</dcterms:created>
  <dcterms:modified xsi:type="dcterms:W3CDTF">2019-02-18T19:26:17Z</dcterms:modified>
</cp:coreProperties>
</file>